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4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305C4-0B14-4D0D-B837-72BFFA9E363A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747" y="118164"/>
            <a:ext cx="9629192" cy="65811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031099" y="593770"/>
            <a:ext cx="771006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BOLETIM EPIDEMIOLOGICO – COVID-19 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    ARAPUÃ - PR</a:t>
            </a:r>
          </a:p>
          <a:p>
            <a:pPr lvl="0" algn="ctr"/>
            <a:r>
              <a:rPr lang="pt-BR" sz="1200" b="1" dirty="0" smtClean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                                                                                                            ATUALIZADO </a:t>
            </a:r>
            <a:r>
              <a:rPr lang="pt-BR" sz="1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À</a:t>
            </a:r>
            <a:r>
              <a:rPr lang="pt-BR" sz="1200" b="1" dirty="0" smtClean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S 15:00 </a:t>
            </a:r>
            <a:r>
              <a:rPr lang="pt-BR" sz="1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H </a:t>
            </a:r>
            <a:r>
              <a:rPr lang="pt-BR" sz="1200" b="1" dirty="0" smtClean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pt-BR" sz="1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DO </a:t>
            </a:r>
            <a:r>
              <a:rPr lang="pt-BR" sz="1200" b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DIA </a:t>
            </a:r>
            <a:r>
              <a:rPr lang="pt-BR" sz="1200" b="1" smtClean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15/08/2020</a:t>
            </a:r>
            <a:endParaRPr lang="pt-BR" sz="1200" b="1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1600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            </a:t>
            </a:r>
            <a:r>
              <a:rPr lang="pt-B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endParaRPr lang="pt-BR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t-BR" sz="1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Dados do município podem divergir do boletim COVID-19 da SESA devido a atualização do sistema</a:t>
            </a:r>
            <a:r>
              <a:rPr lang="pt-BR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pt-BR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SECRETARIA MUNICIPAL DE SAÚDE </a:t>
            </a:r>
            <a:endParaRPr lang="pt-BR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419521" y="1928494"/>
            <a:ext cx="4791227" cy="3884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CASOS CONFIRMADOS</a:t>
            </a:r>
            <a:endParaRPr lang="pt-BR" b="1" dirty="0"/>
          </a:p>
        </p:txBody>
      </p:sp>
      <p:sp>
        <p:nvSpPr>
          <p:cNvPr id="11" name="Retângulo 10"/>
          <p:cNvSpPr/>
          <p:nvPr/>
        </p:nvSpPr>
        <p:spPr>
          <a:xfrm>
            <a:off x="7877142" y="1924448"/>
            <a:ext cx="1197621" cy="39651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26</a:t>
            </a:r>
            <a:endParaRPr lang="pt-BR" b="1" dirty="0"/>
          </a:p>
        </p:txBody>
      </p:sp>
      <p:sp>
        <p:nvSpPr>
          <p:cNvPr id="12" name="Retângulo 11"/>
          <p:cNvSpPr/>
          <p:nvPr/>
        </p:nvSpPr>
        <p:spPr>
          <a:xfrm>
            <a:off x="2419521" y="2642788"/>
            <a:ext cx="4791227" cy="3884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CASOS EM INVESTIGAÇÃO</a:t>
            </a:r>
            <a:endParaRPr lang="pt-BR" b="1" dirty="0"/>
          </a:p>
        </p:txBody>
      </p:sp>
      <p:sp>
        <p:nvSpPr>
          <p:cNvPr id="13" name="Retângulo 12"/>
          <p:cNvSpPr/>
          <p:nvPr/>
        </p:nvSpPr>
        <p:spPr>
          <a:xfrm>
            <a:off x="7877142" y="2634696"/>
            <a:ext cx="1197621" cy="3965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05</a:t>
            </a:r>
            <a:endParaRPr lang="pt-BR" b="1" dirty="0"/>
          </a:p>
        </p:txBody>
      </p:sp>
      <p:sp>
        <p:nvSpPr>
          <p:cNvPr id="14" name="Retângulo 13"/>
          <p:cNvSpPr/>
          <p:nvPr/>
        </p:nvSpPr>
        <p:spPr>
          <a:xfrm>
            <a:off x="7877139" y="3249223"/>
            <a:ext cx="1197621" cy="39651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29</a:t>
            </a:r>
            <a:endParaRPr lang="pt-BR" b="1" dirty="0"/>
          </a:p>
        </p:txBody>
      </p:sp>
      <p:sp>
        <p:nvSpPr>
          <p:cNvPr id="15" name="Retângulo 14"/>
          <p:cNvSpPr/>
          <p:nvPr/>
        </p:nvSpPr>
        <p:spPr>
          <a:xfrm>
            <a:off x="2419522" y="3249223"/>
            <a:ext cx="4791226" cy="3884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CASOS DESCARTADOS</a:t>
            </a:r>
            <a:endParaRPr lang="pt-BR" b="1" dirty="0"/>
          </a:p>
        </p:txBody>
      </p:sp>
      <p:sp>
        <p:nvSpPr>
          <p:cNvPr id="16" name="Retângulo 15"/>
          <p:cNvSpPr/>
          <p:nvPr/>
        </p:nvSpPr>
        <p:spPr>
          <a:xfrm>
            <a:off x="2419522" y="3933783"/>
            <a:ext cx="4791226" cy="38841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CASOS RECUPERADOS</a:t>
            </a:r>
            <a:endParaRPr lang="pt-BR" b="1" dirty="0"/>
          </a:p>
        </p:txBody>
      </p:sp>
      <p:sp>
        <p:nvSpPr>
          <p:cNvPr id="17" name="Retângulo 16"/>
          <p:cNvSpPr/>
          <p:nvPr/>
        </p:nvSpPr>
        <p:spPr>
          <a:xfrm>
            <a:off x="7877138" y="3933783"/>
            <a:ext cx="1197621" cy="3965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24</a:t>
            </a:r>
            <a:endParaRPr lang="pt-BR" b="1" dirty="0"/>
          </a:p>
        </p:txBody>
      </p:sp>
      <p:sp>
        <p:nvSpPr>
          <p:cNvPr id="18" name="Retângulo 17"/>
          <p:cNvSpPr/>
          <p:nvPr/>
        </p:nvSpPr>
        <p:spPr>
          <a:xfrm>
            <a:off x="2419523" y="5292063"/>
            <a:ext cx="4791225" cy="388418"/>
          </a:xfrm>
          <a:prstGeom prst="rect">
            <a:avLst/>
          </a:prstGeom>
          <a:gradFill>
            <a:gsLst>
              <a:gs pos="3000">
                <a:schemeClr val="dk1">
                  <a:satMod val="103000"/>
                  <a:lumMod val="102000"/>
                  <a:tint val="94000"/>
                </a:schemeClr>
              </a:gs>
              <a:gs pos="50000">
                <a:schemeClr val="dk1">
                  <a:satMod val="110000"/>
                  <a:lumMod val="100000"/>
                  <a:shade val="100000"/>
                </a:schemeClr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ÓBITOS</a:t>
            </a:r>
            <a:endParaRPr lang="pt-BR" b="1" dirty="0"/>
          </a:p>
        </p:txBody>
      </p:sp>
      <p:sp>
        <p:nvSpPr>
          <p:cNvPr id="19" name="Retângulo 18"/>
          <p:cNvSpPr/>
          <p:nvPr/>
        </p:nvSpPr>
        <p:spPr>
          <a:xfrm>
            <a:off x="7877136" y="5283971"/>
            <a:ext cx="1197621" cy="3965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01</a:t>
            </a:r>
            <a:endParaRPr lang="pt-BR" b="1" dirty="0"/>
          </a:p>
        </p:txBody>
      </p:sp>
      <p:pic>
        <p:nvPicPr>
          <p:cNvPr id="1026" name="Picture 2" descr="C:\Users\User\Desktop\municipio-arapua-brasao-simb-brsspr03013016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8260" y="5292063"/>
            <a:ext cx="1293513" cy="1364905"/>
          </a:xfrm>
          <a:prstGeom prst="rect">
            <a:avLst/>
          </a:prstGeom>
          <a:noFill/>
        </p:spPr>
      </p:pic>
      <p:sp>
        <p:nvSpPr>
          <p:cNvPr id="20" name="Retângulo 19"/>
          <p:cNvSpPr/>
          <p:nvPr/>
        </p:nvSpPr>
        <p:spPr>
          <a:xfrm>
            <a:off x="2419523" y="4638803"/>
            <a:ext cx="4791225" cy="388418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MONITORADOS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7877137" y="4638803"/>
            <a:ext cx="1197626" cy="388418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smtClean="0">
                <a:solidFill>
                  <a:schemeClr val="tx1"/>
                </a:solidFill>
              </a:rPr>
              <a:t>13</a:t>
            </a:r>
            <a:endParaRPr lang="pt-B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10095</TotalTime>
  <Words>54</Words>
  <Application>Microsoft Office PowerPoint</Application>
  <PresentationFormat>Personalizar</PresentationFormat>
  <Paragraphs>25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POSTO SAUDE</cp:lastModifiedBy>
  <cp:revision>70</cp:revision>
  <dcterms:created xsi:type="dcterms:W3CDTF">2020-06-16T19:27:00Z</dcterms:created>
  <dcterms:modified xsi:type="dcterms:W3CDTF">2020-08-14T19:14:36Z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1046-11.2.0.9396</vt:lpwstr>
  </property>
</Properties>
</file>